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81" r:id="rId5"/>
    <p:sldId id="295" r:id="rId6"/>
    <p:sldId id="282" r:id="rId7"/>
    <p:sldId id="285" r:id="rId8"/>
    <p:sldId id="292" r:id="rId9"/>
    <p:sldId id="286" r:id="rId10"/>
    <p:sldId id="288" r:id="rId11"/>
    <p:sldId id="289" r:id="rId12"/>
    <p:sldId id="291" r:id="rId13"/>
    <p:sldId id="290" r:id="rId14"/>
    <p:sldId id="294" r:id="rId15"/>
    <p:sldId id="29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Public Access in Nashville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data story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4463-4F4A-42BD-BD52-7EF19487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253" y="1332066"/>
            <a:ext cx="8825659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Area score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C7E08-0BA2-2719-EDD3-AE3EECC1B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BFEEA2-3A73-8B11-E095-5E03316B7C93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D88DF-AF02-0E6E-6D8F-2996D98D4E84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6BEAB3-CF33-2A85-C681-E39260D4F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0C36281-D7BD-FEC3-C9C6-C9B20E472487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AF21C9-FD77-99F2-8DC4-3D10C1BF1111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515CA1-FD8C-3018-09DA-544B1FC26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496D6A5-80B4-9717-707A-4430222B9802}"/>
              </a:ext>
            </a:extLst>
          </p:cNvPr>
          <p:cNvSpPr>
            <a:spLocks noGrp="1"/>
          </p:cNvSpPr>
          <p:nvPr>
            <p:ph type="pic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A31424-59B4-3E47-7138-A650A167A493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0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D832-AD79-E7F1-7C56-983EB4E9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102622"/>
            <a:ext cx="8761413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Dashboard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8000502"/>
                  </p:ext>
                </p:extLst>
              </p:nvPr>
            </p:nvGraphicFramePr>
            <p:xfrm>
              <a:off x="895633" y="2614246"/>
              <a:ext cx="10400734" cy="40620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33" y="2614246"/>
                <a:ext cx="10400734" cy="4062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941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557-AAC4-6178-3D8C-A9673242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06486"/>
            <a:ext cx="8825660" cy="1822514"/>
          </a:xfrm>
        </p:spPr>
        <p:txBody>
          <a:bodyPr/>
          <a:lstStyle/>
          <a:p>
            <a:pPr algn="ctr"/>
            <a:r>
              <a:rPr lang="en-US" sz="3200" dirty="0"/>
              <a:t>Future goals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~ re-analyze based on neighborhoods</a:t>
            </a:r>
            <a:br>
              <a:rPr lang="en-US" sz="3200" dirty="0"/>
            </a:br>
            <a:r>
              <a:rPr lang="en-US" sz="3200" dirty="0"/>
              <a:t>~ add other economic correlations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B97F7-40FC-6A72-FB1B-7426B9521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5024966"/>
            <a:ext cx="8825659" cy="137583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Sources:</a:t>
            </a:r>
            <a:br>
              <a:rPr lang="en-US" dirty="0"/>
            </a:br>
            <a:r>
              <a:rPr lang="en-US" dirty="0"/>
              <a:t>https:// data.census.gov (American Community Survey 2022)</a:t>
            </a:r>
          </a:p>
          <a:p>
            <a:r>
              <a:rPr lang="en-US" dirty="0"/>
              <a:t>https://data.nashville.gov/</a:t>
            </a:r>
          </a:p>
        </p:txBody>
      </p:sp>
    </p:spTree>
    <p:extLst>
      <p:ext uri="{BB962C8B-B14F-4D97-AF65-F5344CB8AC3E}">
        <p14:creationId xmlns:p14="http://schemas.microsoft.com/office/powerpoint/2010/main" val="186898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97B5A-DD6A-8962-43D3-EB96F327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02" r="-1" b="3049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0F28-2186-5979-86AD-68CA5EF6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Introduction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1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1F4E-8111-C928-D886-E8A51C0C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C2A7D-98E7-6A70-F843-1D25136D8EFC}"/>
              </a:ext>
            </a:extLst>
          </p:cNvPr>
          <p:cNvSpPr txBox="1"/>
          <p:nvPr/>
        </p:nvSpPr>
        <p:spPr>
          <a:xfrm>
            <a:off x="7491047" y="698957"/>
            <a:ext cx="20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B8F5-D91D-7488-3C28-46348095CAF4}"/>
              </a:ext>
            </a:extLst>
          </p:cNvPr>
          <p:cNvSpPr txBox="1"/>
          <p:nvPr/>
        </p:nvSpPr>
        <p:spPr>
          <a:xfrm>
            <a:off x="6875353" y="1283732"/>
            <a:ext cx="4161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want to explore what publicly accessible resources are available. </a:t>
            </a:r>
          </a:p>
          <a:p>
            <a:r>
              <a:rPr lang="en-US" dirty="0"/>
              <a:t>This will be accomplished by analyzing how those recourses are dispersed by zip code in relation that areas economics.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5F399-014C-734B-7A24-F3FAC7D091DE}"/>
              </a:ext>
            </a:extLst>
          </p:cNvPr>
          <p:cNvSpPr txBox="1"/>
          <p:nvPr/>
        </p:nvSpPr>
        <p:spPr>
          <a:xfrm>
            <a:off x="7397262" y="3234782"/>
            <a:ext cx="255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9A4E0-212E-FBE4-1BE1-2B8AD5FB0F26}"/>
              </a:ext>
            </a:extLst>
          </p:cNvPr>
          <p:cNvSpPr txBox="1"/>
          <p:nvPr/>
        </p:nvSpPr>
        <p:spPr>
          <a:xfrm>
            <a:off x="6875353" y="3819557"/>
            <a:ext cx="41616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10101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I believe that we should have our human needs met automatically, but as a society we fall short sometimes. My main motivation is surviving in the city as an unhoused person. I wanted to see how accessible those resources are to survive and get out of a difficult situation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9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4293-48E7-88A9-37DB-E42211E6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Public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81DD-EDF9-2AE7-6D26-1692C2B28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979" y="1295400"/>
            <a:ext cx="5190066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Water</a:t>
            </a:r>
          </a:p>
          <a:p>
            <a:pPr marL="0" indent="0">
              <a:buNone/>
            </a:pPr>
            <a:r>
              <a:rPr lang="en-US" dirty="0"/>
              <a:t>Social Services (food)</a:t>
            </a:r>
          </a:p>
          <a:p>
            <a:pPr marL="0" indent="0">
              <a:buNone/>
            </a:pPr>
            <a:r>
              <a:rPr lang="en-US" dirty="0"/>
              <a:t>Wi-fi</a:t>
            </a:r>
          </a:p>
          <a:p>
            <a:pPr marL="0" indent="0">
              <a:buNone/>
            </a:pPr>
            <a:r>
              <a:rPr lang="en-US" dirty="0"/>
              <a:t>Libraries</a:t>
            </a:r>
          </a:p>
          <a:p>
            <a:pPr marL="0" indent="0">
              <a:buNone/>
            </a:pPr>
            <a:r>
              <a:rPr lang="en-US" dirty="0"/>
              <a:t>Public Health Clinics </a:t>
            </a:r>
          </a:p>
          <a:p>
            <a:pPr marL="0" indent="0">
              <a:buNone/>
            </a:pPr>
            <a:r>
              <a:rPr lang="en-US" dirty="0"/>
              <a:t>Prescription Disposal Locations</a:t>
            </a:r>
          </a:p>
          <a:p>
            <a:pPr marL="0" indent="0">
              <a:buNone/>
            </a:pPr>
            <a:r>
              <a:rPr lang="en-US" dirty="0"/>
              <a:t>Fire Departments</a:t>
            </a:r>
          </a:p>
          <a:p>
            <a:pPr marL="0" indent="0">
              <a:buNone/>
            </a:pPr>
            <a:r>
              <a:rPr lang="en-US" dirty="0"/>
              <a:t>Police Departments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1BD-0171-D4A1-D93C-AF2406763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are some of the relevant metrics I was able to find data 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0E4D-FFBF-F5B1-75E5-9A6AE33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47700"/>
            <a:ext cx="2793158" cy="1600200"/>
          </a:xfrm>
        </p:spPr>
        <p:txBody>
          <a:bodyPr/>
          <a:lstStyle/>
          <a:p>
            <a:pPr algn="ctr"/>
            <a:r>
              <a:rPr lang="en-US" dirty="0"/>
              <a:t>Zip-codes observed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A308C-1D6F-1FE3-B8EA-E4950C2EC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566572"/>
            <a:ext cx="2793158" cy="2895599"/>
          </a:xfrm>
        </p:spPr>
        <p:txBody>
          <a:bodyPr numCol="3">
            <a:normAutofit lnSpcReduction="10000"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37072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37076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37115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37138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37189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37220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37218</a:t>
            </a:r>
          </a:p>
        </p:txBody>
      </p:sp>
      <p:pic>
        <p:nvPicPr>
          <p:cNvPr id="10" name="Content Placeholder 9" descr="A map of different colors&#10;&#10;Description automatically generated">
            <a:extLst>
              <a:ext uri="{FF2B5EF4-FFF2-40B4-BE49-F238E27FC236}">
                <a16:creationId xmlns:a16="http://schemas.microsoft.com/office/drawing/2014/main" id="{EAD5831D-85BB-EFFB-93FC-A2D07CE25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1351" y="0"/>
            <a:ext cx="7473463" cy="6858000"/>
          </a:xfrm>
        </p:spPr>
      </p:pic>
    </p:spTree>
    <p:extLst>
      <p:ext uri="{BB962C8B-B14F-4D97-AF65-F5344CB8AC3E}">
        <p14:creationId xmlns:p14="http://schemas.microsoft.com/office/powerpoint/2010/main" val="86108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income/population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50BCF-C012-1E64-0D6D-8D0ABE3F6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7D18-B09F-5CE7-48BB-C890B194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730" y="810766"/>
            <a:ext cx="11277601" cy="1107832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What area has the most access?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							What area has the least?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AA4E-AF19-56C5-3FF9-77944FD99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access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3986D-A75F-64C1-B3D6-67BCBB5D70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61F34-5946-6906-D7A2-E7C347908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Least access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2973E-2174-3FDA-8AB0-F564EDBDBA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1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population? Or unemployment?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5A051-2BA8-1B75-DB15-3AE97B7C1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population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EEB4F-C6F4-9ABA-F9D6-2FF413415E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1A95B-83D1-220D-FBCB-5836F244D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unemployment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F4710-24D0-4D78-F276-105FD9F5FB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8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311F-8123-ABAD-53B4-4EC21F4F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95" y="1254923"/>
            <a:ext cx="8825659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Making an area score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0A734-EE95-6561-F8C8-4EEB42FE6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55F3B-C632-A6FD-2816-D475E8541ECF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C397F-D685-D57E-5667-AB37A6645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AF3D02-FACD-F136-83DA-8323B5483BA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D3BCF1-295C-D387-CE3C-89B8108F2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677F53-3BE1-BAD7-4B61-4BB02B372FDE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71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E4AD460D-B77C-4AC8-8C26-9DE954EECAF4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3E5211DF-CA90-4C38-9BB7-3C5246466DC0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2107</TotalTime>
  <Words>263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Georgia</vt:lpstr>
      <vt:lpstr>Wingdings 3</vt:lpstr>
      <vt:lpstr>Ion Boardroom</vt:lpstr>
      <vt:lpstr>Public Access in Nashville</vt:lpstr>
      <vt:lpstr>Introduction</vt:lpstr>
      <vt:lpstr>Summary &amp; Motivation</vt:lpstr>
      <vt:lpstr>Defining Public Access</vt:lpstr>
      <vt:lpstr>Zip-codes observed</vt:lpstr>
      <vt:lpstr>How does income/population correlate to access to public resources in Nashville?  </vt:lpstr>
      <vt:lpstr>What area has the most access?        What area has the least? </vt:lpstr>
      <vt:lpstr>Does public wi-fi access directly correlate with population? Or unemployment?</vt:lpstr>
      <vt:lpstr>Making an area score</vt:lpstr>
      <vt:lpstr>Area score takeaways</vt:lpstr>
      <vt:lpstr>Dashboard</vt:lpstr>
      <vt:lpstr>Future goals  ~ re-analyze based on neighborhoods ~ add other economic correlations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Access in Nashville</dc:title>
  <dc:creator>Luna Agora</dc:creator>
  <cp:lastModifiedBy>Luna Agora</cp:lastModifiedBy>
  <cp:revision>4</cp:revision>
  <dcterms:created xsi:type="dcterms:W3CDTF">2024-04-18T20:29:24Z</dcterms:created>
  <dcterms:modified xsi:type="dcterms:W3CDTF">2024-04-21T03:45:49Z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